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73" r:id="rId5"/>
    <p:sldId id="274" r:id="rId6"/>
    <p:sldId id="276" r:id="rId7"/>
    <p:sldId id="277" r:id="rId8"/>
    <p:sldId id="278" r:id="rId9"/>
    <p:sldId id="272" r:id="rId10"/>
    <p:sldId id="284" r:id="rId11"/>
    <p:sldId id="285" r:id="rId12"/>
    <p:sldId id="262" r:id="rId13"/>
    <p:sldId id="287" r:id="rId14"/>
    <p:sldId id="288" r:id="rId15"/>
    <p:sldId id="286" r:id="rId16"/>
    <p:sldId id="289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4 – Niveau 2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65882" y="2507209"/>
            <a:ext cx="906023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 err="1"/>
              <a:t>Mouna</a:t>
            </a:r>
            <a:r>
              <a:rPr lang="fr-FR" sz="4000" dirty="0"/>
              <a:t> a 50 images. </a:t>
            </a:r>
            <a:r>
              <a:rPr lang="fr-FR" sz="4000" dirty="0" err="1"/>
              <a:t>Iliès</a:t>
            </a:r>
            <a:r>
              <a:rPr lang="fr-FR" sz="4000" dirty="0"/>
              <a:t> en a 2 fois moins. Combien d’images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490386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28560" y="2507209"/>
            <a:ext cx="9134880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 err="1"/>
              <a:t>Mouna</a:t>
            </a:r>
            <a:r>
              <a:rPr lang="fr-FR" sz="4000" dirty="0"/>
              <a:t> a 20 images. </a:t>
            </a:r>
            <a:r>
              <a:rPr lang="fr-FR" sz="4000" dirty="0" err="1"/>
              <a:t>Iliès</a:t>
            </a:r>
            <a:r>
              <a:rPr lang="fr-FR" sz="4000" dirty="0"/>
              <a:t> en a 2 fois plus. Combien d’images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4209898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761825" y="2507209"/>
            <a:ext cx="8668350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 err="1"/>
              <a:t>Mouna</a:t>
            </a:r>
            <a:r>
              <a:rPr lang="fr-FR" sz="4000" dirty="0"/>
              <a:t> a 50 images. </a:t>
            </a:r>
            <a:r>
              <a:rPr lang="fr-FR" sz="4000" dirty="0" err="1"/>
              <a:t>Iliès</a:t>
            </a:r>
            <a:r>
              <a:rPr lang="fr-FR" sz="4000" dirty="0"/>
              <a:t> en a 2 fois plus. Combien d’images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B63CFF-B8EF-4B5E-851C-53E0DD6B3404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22070" y="1583879"/>
            <a:ext cx="10347860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Les croquettes :</a:t>
            </a:r>
            <a:r>
              <a:rPr lang="fr-FR" sz="4000" dirty="0"/>
              <a:t> </a:t>
            </a:r>
            <a:r>
              <a:rPr lang="fr-FR" sz="4000" dirty="0" err="1"/>
              <a:t>Maélys</a:t>
            </a:r>
            <a:r>
              <a:rPr lang="fr-FR" sz="4000" dirty="0"/>
              <a:t> donne 30 croquettes à son chat le matin et 3 fois moins le soir. Combien le chat de </a:t>
            </a:r>
            <a:r>
              <a:rPr lang="fr-FR" sz="4000" dirty="0" err="1"/>
              <a:t>Maélys</a:t>
            </a:r>
            <a:r>
              <a:rPr lang="fr-FR" sz="4000" dirty="0"/>
              <a:t> mange-t-il de croquettes dans une seule journée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36903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33448" y="1583879"/>
            <a:ext cx="11125103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 match de basket :</a:t>
            </a:r>
            <a:r>
              <a:rPr lang="fr-FR" sz="4000" dirty="0"/>
              <a:t> L’équipe de basket de Mulhouse a marqué 3 fois plus de points que l’équipe de Metz. L’équipe de Mulhouse a marqué 60 points. Combien de points ont été marqués en tout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00721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75417" y="2507209"/>
            <a:ext cx="1044116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A la récré 1 :</a:t>
            </a:r>
            <a:r>
              <a:rPr lang="fr-FR" sz="4000" dirty="0"/>
              <a:t> Emmy a 36 billes. Gabriel en a 4 fois moins. Combien de billes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479835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75417" y="2507209"/>
            <a:ext cx="1044116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u="sng" dirty="0"/>
              <a:t>A la récré 2 :</a:t>
            </a:r>
            <a:r>
              <a:rPr lang="fr-FR" sz="4000" dirty="0"/>
              <a:t> Emmy a 100 billes. Gabriel en a 4 fois moins. Combien de billes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6406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21150" y="1122214"/>
            <a:ext cx="9749700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le train touristique, il y a 6 wagons de 10 personnes. Le train est complet. Au premier arrêt, des personnes descendent. Il reste 20 personnes dans le train lorsqu’il repart. Combien de personnes sont descendues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8807" y="1122214"/>
            <a:ext cx="9674386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le train touristique, il y a 2 wagons de 25 personnes. Le train est complet. Au premier arrêt, des personnes descendent. Il reste 30 personnes dans le train lorsqu’il repart. Combien de personnes sont descendues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44811" y="1122214"/>
            <a:ext cx="9702378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le train touristique, il y a 5 wagons de 20 personnes. Le train est complet. Au premier arrêt, des personnes descendent. Il reste 45 personnes dans le train lorsqu’il repart. Combien de personnes sont descendues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132017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65088" y="1122214"/>
            <a:ext cx="9661824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le train touristique, il y a 5 wagons de 20 personnes. Le train est complet. Au premier arrêt, des personnes descendent. Il reste 83 personnes dans le train lorsqu’il repart. Combien de personnes sont descendues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CB82D8-9F80-4DE1-80E5-213DA0B346C4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421916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28916" y="1583879"/>
            <a:ext cx="1153416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club dispose d’un budget de 1 000 euros pour offrir des places à ses adhérents. Il a dépensé 600 euros pour des entrées au stade d’athlétisme. Combien peut-il acheter de places à 40 euros pour le dojo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50773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52512" y="1122214"/>
            <a:ext cx="10286975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rejoindre le lieu du séjour de la colonie de vacances, le directeur a acheté 10 billets à 55 euros chacun, pour l’aller. Il a aussi acheté les billets pour le retour et a dépensé en tout 1 150 euros. Combien a-t-il payé chaque billet retour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22723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1583879"/>
            <a:ext cx="10876334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Pour son pique-nique, Samira a dépensé 10 euros. Elle a acheté 2 sandwiches à 3 euros chacun, une boisson à 2 euros et des cookies à 50 centimes pièce. Combien de cookies a-t-elle achetés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04948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92150" y="2507209"/>
            <a:ext cx="9007700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 err="1"/>
              <a:t>Mouna</a:t>
            </a:r>
            <a:r>
              <a:rPr lang="fr-FR" sz="4000" dirty="0"/>
              <a:t> a 20 images. </a:t>
            </a:r>
            <a:r>
              <a:rPr lang="fr-FR" sz="4000" dirty="0" err="1"/>
              <a:t>Iliès</a:t>
            </a:r>
            <a:r>
              <a:rPr lang="fr-FR" sz="4000" dirty="0"/>
              <a:t> en a 2 fois moins. Combien d’images ont-ils à eux deux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601</Words>
  <Application>Microsoft Office PowerPoint</Application>
  <PresentationFormat>Grand écran</PresentationFormat>
  <Paragraphs>50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12</cp:revision>
  <dcterms:created xsi:type="dcterms:W3CDTF">2023-11-24T11:21:07Z</dcterms:created>
  <dcterms:modified xsi:type="dcterms:W3CDTF">2024-05-17T09:46:10Z</dcterms:modified>
</cp:coreProperties>
</file>